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2" r:id="rId3"/>
    <p:sldId id="261" r:id="rId4"/>
    <p:sldId id="260" r:id="rId5"/>
    <p:sldId id="259" r:id="rId6"/>
    <p:sldId id="258" r:id="rId7"/>
    <p:sldId id="257" r:id="rId8"/>
  </p:sldIdLst>
  <p:sldSz cx="37998400" cy="21374100"/>
  <p:notesSz cx="6858000" cy="9144000"/>
  <p:embeddedFontLst>
    <p:embeddedFont>
      <p:font typeface="Darker Grotesque Ultra-Bold" panose="020B0604020202020204" charset="0"/>
      <p:regular r:id="rId9"/>
    </p:embeddedFont>
    <p:embeddedFont>
      <p:font typeface="Oswald Medium" pitchFamily="2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2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39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20" d="100"/>
          <a:sy n="20" d="100"/>
        </p:scale>
        <p:origin x="942" y="72"/>
      </p:cViewPr>
      <p:guideLst>
        <p:guide orient="horz" pos="2160"/>
        <p:guide pos="72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4297" y="2130426"/>
            <a:ext cx="19542034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8594" y="3886200"/>
            <a:ext cx="160934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668206" y="274639"/>
            <a:ext cx="517289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9532" y="274639"/>
            <a:ext cx="1513549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101" y="4406901"/>
            <a:ext cx="1954203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6101" y="2906714"/>
            <a:ext cx="1954203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9532" y="1600201"/>
            <a:ext cx="1015419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86903" y="1600201"/>
            <a:ext cx="1015419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9531" y="1535113"/>
            <a:ext cx="10158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9531" y="2174875"/>
            <a:ext cx="1015818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678921" y="1535113"/>
            <a:ext cx="101621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678921" y="2174875"/>
            <a:ext cx="101621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533" y="273050"/>
            <a:ext cx="756375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88697" y="273051"/>
            <a:ext cx="12852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9533" y="1435100"/>
            <a:ext cx="756375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6324" y="4800600"/>
            <a:ext cx="1379437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06324" y="612775"/>
            <a:ext cx="1379437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6324" y="5367338"/>
            <a:ext cx="1379437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9531" y="274638"/>
            <a:ext cx="206915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9531" y="1600201"/>
            <a:ext cx="2069156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9531" y="6356351"/>
            <a:ext cx="5364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55131" y="6356351"/>
            <a:ext cx="72803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476617" y="6356351"/>
            <a:ext cx="5364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3"/>
          <p:cNvSpPr/>
          <p:nvPr/>
        </p:nvSpPr>
        <p:spPr>
          <a:xfrm>
            <a:off x="0" y="18297849"/>
            <a:ext cx="37998400" cy="3055523"/>
          </a:xfrm>
          <a:custGeom>
            <a:avLst/>
            <a:gdLst/>
            <a:ahLst/>
            <a:cxnLst/>
            <a:rect l="l" t="t" r="r" b="b"/>
            <a:pathLst>
              <a:path w="16080254" h="7376816">
                <a:moveTo>
                  <a:pt x="0" y="0"/>
                </a:moveTo>
                <a:lnTo>
                  <a:pt x="16080254" y="0"/>
                </a:lnTo>
                <a:lnTo>
                  <a:pt x="16080254" y="7376816"/>
                </a:lnTo>
                <a:lnTo>
                  <a:pt x="0" y="7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2" name="Group 2"/>
          <p:cNvGrpSpPr/>
          <p:nvPr/>
        </p:nvGrpSpPr>
        <p:grpSpPr>
          <a:xfrm>
            <a:off x="0" y="-1"/>
            <a:ext cx="37998400" cy="3829051"/>
            <a:chOff x="0" y="0"/>
            <a:chExt cx="2934601" cy="5499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934601" cy="549936"/>
            </a:xfrm>
            <a:custGeom>
              <a:avLst/>
              <a:gdLst/>
              <a:ahLst/>
              <a:cxnLst/>
              <a:rect l="l" t="t" r="r" b="b"/>
              <a:pathLst>
                <a:path w="2934601" h="549936">
                  <a:moveTo>
                    <a:pt x="0" y="0"/>
                  </a:moveTo>
                  <a:lnTo>
                    <a:pt x="2934601" y="0"/>
                  </a:lnTo>
                  <a:lnTo>
                    <a:pt x="2934601" y="549936"/>
                  </a:lnTo>
                  <a:lnTo>
                    <a:pt x="0" y="54993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66675"/>
              <a:ext cx="2934601" cy="616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601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0" y="-208882"/>
            <a:ext cx="37998400" cy="4037932"/>
          </a:xfrm>
          <a:custGeom>
            <a:avLst/>
            <a:gdLst/>
            <a:ahLst/>
            <a:cxnLst/>
            <a:rect l="l" t="t" r="r" b="b"/>
            <a:pathLst>
              <a:path w="16634380" h="2848638">
                <a:moveTo>
                  <a:pt x="0" y="0"/>
                </a:moveTo>
                <a:lnTo>
                  <a:pt x="16634380" y="0"/>
                </a:lnTo>
                <a:lnTo>
                  <a:pt x="16634380" y="2848637"/>
                </a:lnTo>
                <a:lnTo>
                  <a:pt x="0" y="28486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6" name="AutoShape 6"/>
          <p:cNvSpPr/>
          <p:nvPr/>
        </p:nvSpPr>
        <p:spPr>
          <a:xfrm>
            <a:off x="23847885" y="524186"/>
            <a:ext cx="0" cy="344421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Box 37"/>
          <p:cNvSpPr txBox="1"/>
          <p:nvPr/>
        </p:nvSpPr>
        <p:spPr>
          <a:xfrm>
            <a:off x="9169400" y="897277"/>
            <a:ext cx="21346478" cy="1709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XI  Workshop  on  Research, Technology  and  Materials  Science</a:t>
            </a:r>
          </a:p>
          <a:p>
            <a:pPr algn="ctr"/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&amp;</a:t>
            </a:r>
          </a:p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I  International  Symposium  on  Materials  and  Biomaterials 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5778747" y="3076251"/>
            <a:ext cx="6440906" cy="4276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5000" spc="-10" dirty="0">
                <a:solidFill>
                  <a:srgbClr val="FEFFFA"/>
                </a:solidFill>
                <a:latin typeface="Darker Grotesque Ultra-Bold"/>
                <a:ea typeface="Darker Grotesque Ultra-Bold"/>
                <a:cs typeface="Darker Grotesque Ultra-Bold"/>
                <a:sym typeface="Darker Grotesque Ultra-Bold"/>
              </a:rPr>
              <a:t>December 2 to 4, 2025</a:t>
            </a:r>
          </a:p>
        </p:txBody>
      </p:sp>
      <p:pic>
        <p:nvPicPr>
          <p:cNvPr id="57" name="Imagem 56" descr="Ícone&#10;&#10;O conteúdo gerado por IA pode estar incorreto.">
            <a:extLst>
              <a:ext uri="{FF2B5EF4-FFF2-40B4-BE49-F238E27FC236}">
                <a16:creationId xmlns:a16="http://schemas.microsoft.com/office/drawing/2014/main" id="{F38B5C47-D3EA-3530-2E59-55F0EDF77B6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D9D9D9"/>
              </a:clrFrom>
              <a:clrTo>
                <a:srgbClr val="D9D9D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48" y="-464240"/>
            <a:ext cx="3434631" cy="42932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83A009-7B3B-A711-9444-03AB10733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3">
            <a:extLst>
              <a:ext uri="{FF2B5EF4-FFF2-40B4-BE49-F238E27FC236}">
                <a16:creationId xmlns:a16="http://schemas.microsoft.com/office/drawing/2014/main" id="{07A4FA40-2B7B-BAC2-9F56-F528D2AE9760}"/>
              </a:ext>
            </a:extLst>
          </p:cNvPr>
          <p:cNvSpPr/>
          <p:nvPr/>
        </p:nvSpPr>
        <p:spPr>
          <a:xfrm>
            <a:off x="0" y="18297849"/>
            <a:ext cx="37998400" cy="3055523"/>
          </a:xfrm>
          <a:custGeom>
            <a:avLst/>
            <a:gdLst/>
            <a:ahLst/>
            <a:cxnLst/>
            <a:rect l="l" t="t" r="r" b="b"/>
            <a:pathLst>
              <a:path w="16080254" h="7376816">
                <a:moveTo>
                  <a:pt x="0" y="0"/>
                </a:moveTo>
                <a:lnTo>
                  <a:pt x="16080254" y="0"/>
                </a:lnTo>
                <a:lnTo>
                  <a:pt x="16080254" y="7376816"/>
                </a:lnTo>
                <a:lnTo>
                  <a:pt x="0" y="7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4F2CCEEC-7D7F-2705-49F8-8DCAF16B3686}"/>
              </a:ext>
            </a:extLst>
          </p:cNvPr>
          <p:cNvGrpSpPr/>
          <p:nvPr/>
        </p:nvGrpSpPr>
        <p:grpSpPr>
          <a:xfrm>
            <a:off x="0" y="-1"/>
            <a:ext cx="37998400" cy="3829051"/>
            <a:chOff x="0" y="0"/>
            <a:chExt cx="2934601" cy="54993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A20713D-26BB-FDD7-0C07-6DE308DF6A42}"/>
                </a:ext>
              </a:extLst>
            </p:cNvPr>
            <p:cNvSpPr/>
            <p:nvPr/>
          </p:nvSpPr>
          <p:spPr>
            <a:xfrm>
              <a:off x="0" y="0"/>
              <a:ext cx="2934601" cy="549936"/>
            </a:xfrm>
            <a:custGeom>
              <a:avLst/>
              <a:gdLst/>
              <a:ahLst/>
              <a:cxnLst/>
              <a:rect l="l" t="t" r="r" b="b"/>
              <a:pathLst>
                <a:path w="2934601" h="549936">
                  <a:moveTo>
                    <a:pt x="0" y="0"/>
                  </a:moveTo>
                  <a:lnTo>
                    <a:pt x="2934601" y="0"/>
                  </a:lnTo>
                  <a:lnTo>
                    <a:pt x="2934601" y="549936"/>
                  </a:lnTo>
                  <a:lnTo>
                    <a:pt x="0" y="54993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7BEF7800-21EC-B682-3E13-4703FFD4C54C}"/>
                </a:ext>
              </a:extLst>
            </p:cNvPr>
            <p:cNvSpPr txBox="1"/>
            <p:nvPr/>
          </p:nvSpPr>
          <p:spPr>
            <a:xfrm>
              <a:off x="0" y="-66675"/>
              <a:ext cx="2934601" cy="616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601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D8A782C4-821F-1632-DE2F-F3A93F01DC4C}"/>
              </a:ext>
            </a:extLst>
          </p:cNvPr>
          <p:cNvSpPr/>
          <p:nvPr/>
        </p:nvSpPr>
        <p:spPr>
          <a:xfrm>
            <a:off x="0" y="-208882"/>
            <a:ext cx="37998400" cy="4037932"/>
          </a:xfrm>
          <a:custGeom>
            <a:avLst/>
            <a:gdLst/>
            <a:ahLst/>
            <a:cxnLst/>
            <a:rect l="l" t="t" r="r" b="b"/>
            <a:pathLst>
              <a:path w="16634380" h="2848638">
                <a:moveTo>
                  <a:pt x="0" y="0"/>
                </a:moveTo>
                <a:lnTo>
                  <a:pt x="16634380" y="0"/>
                </a:lnTo>
                <a:lnTo>
                  <a:pt x="16634380" y="2848637"/>
                </a:lnTo>
                <a:lnTo>
                  <a:pt x="0" y="28486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173BFEBD-0C12-D72B-8DAC-0FECC058A902}"/>
              </a:ext>
            </a:extLst>
          </p:cNvPr>
          <p:cNvSpPr/>
          <p:nvPr/>
        </p:nvSpPr>
        <p:spPr>
          <a:xfrm>
            <a:off x="23847885" y="524186"/>
            <a:ext cx="0" cy="344421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0851CD59-A33C-6FA0-FCB7-278EFD34162D}"/>
              </a:ext>
            </a:extLst>
          </p:cNvPr>
          <p:cNvSpPr txBox="1"/>
          <p:nvPr/>
        </p:nvSpPr>
        <p:spPr>
          <a:xfrm>
            <a:off x="9169400" y="897277"/>
            <a:ext cx="21346478" cy="1709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XI  Workshop  on  Research, Technology  and  Materials  Science</a:t>
            </a:r>
          </a:p>
          <a:p>
            <a:pPr algn="ctr"/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&amp;</a:t>
            </a:r>
          </a:p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I  International  Symposium  on  Materials  and  Biomaterials 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F70DF01F-2AD8-5610-6882-29080D189E47}"/>
              </a:ext>
            </a:extLst>
          </p:cNvPr>
          <p:cNvSpPr txBox="1"/>
          <p:nvPr/>
        </p:nvSpPr>
        <p:spPr>
          <a:xfrm>
            <a:off x="15778747" y="3076251"/>
            <a:ext cx="6440906" cy="4276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5000" spc="-10" dirty="0">
                <a:solidFill>
                  <a:srgbClr val="FEFFFA"/>
                </a:solidFill>
                <a:latin typeface="Darker Grotesque Ultra-Bold"/>
                <a:ea typeface="Darker Grotesque Ultra-Bold"/>
                <a:cs typeface="Darker Grotesque Ultra-Bold"/>
                <a:sym typeface="Darker Grotesque Ultra-Bold"/>
              </a:rPr>
              <a:t>December 2 to 4, 2025</a:t>
            </a:r>
          </a:p>
        </p:txBody>
      </p:sp>
      <p:pic>
        <p:nvPicPr>
          <p:cNvPr id="57" name="Imagem 56" descr="Ícone&#10;&#10;O conteúdo gerado por IA pode estar incorreto.">
            <a:extLst>
              <a:ext uri="{FF2B5EF4-FFF2-40B4-BE49-F238E27FC236}">
                <a16:creationId xmlns:a16="http://schemas.microsoft.com/office/drawing/2014/main" id="{A5F1CF64-430D-FE02-DAF6-CDE7F3867A7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D9D9D9"/>
              </a:clrFrom>
              <a:clrTo>
                <a:srgbClr val="D9D9D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48" y="-464240"/>
            <a:ext cx="3434631" cy="429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405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19D066-90DD-6FC1-100C-DE079D9F4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3">
            <a:extLst>
              <a:ext uri="{FF2B5EF4-FFF2-40B4-BE49-F238E27FC236}">
                <a16:creationId xmlns:a16="http://schemas.microsoft.com/office/drawing/2014/main" id="{CBCF3AE9-584E-239C-E5D8-877BFABF86B4}"/>
              </a:ext>
            </a:extLst>
          </p:cNvPr>
          <p:cNvSpPr/>
          <p:nvPr/>
        </p:nvSpPr>
        <p:spPr>
          <a:xfrm>
            <a:off x="0" y="18297849"/>
            <a:ext cx="37998400" cy="3055523"/>
          </a:xfrm>
          <a:custGeom>
            <a:avLst/>
            <a:gdLst/>
            <a:ahLst/>
            <a:cxnLst/>
            <a:rect l="l" t="t" r="r" b="b"/>
            <a:pathLst>
              <a:path w="16080254" h="7376816">
                <a:moveTo>
                  <a:pt x="0" y="0"/>
                </a:moveTo>
                <a:lnTo>
                  <a:pt x="16080254" y="0"/>
                </a:lnTo>
                <a:lnTo>
                  <a:pt x="16080254" y="7376816"/>
                </a:lnTo>
                <a:lnTo>
                  <a:pt x="0" y="7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B4ABD150-ABCE-D0EA-6CF2-86C819BCAEB1}"/>
              </a:ext>
            </a:extLst>
          </p:cNvPr>
          <p:cNvGrpSpPr/>
          <p:nvPr/>
        </p:nvGrpSpPr>
        <p:grpSpPr>
          <a:xfrm>
            <a:off x="0" y="-1"/>
            <a:ext cx="37998400" cy="3829051"/>
            <a:chOff x="0" y="0"/>
            <a:chExt cx="2934601" cy="54993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579FF2B-128A-F5C7-38AB-B6913B47C686}"/>
                </a:ext>
              </a:extLst>
            </p:cNvPr>
            <p:cNvSpPr/>
            <p:nvPr/>
          </p:nvSpPr>
          <p:spPr>
            <a:xfrm>
              <a:off x="0" y="0"/>
              <a:ext cx="2934601" cy="549936"/>
            </a:xfrm>
            <a:custGeom>
              <a:avLst/>
              <a:gdLst/>
              <a:ahLst/>
              <a:cxnLst/>
              <a:rect l="l" t="t" r="r" b="b"/>
              <a:pathLst>
                <a:path w="2934601" h="549936">
                  <a:moveTo>
                    <a:pt x="0" y="0"/>
                  </a:moveTo>
                  <a:lnTo>
                    <a:pt x="2934601" y="0"/>
                  </a:lnTo>
                  <a:lnTo>
                    <a:pt x="2934601" y="549936"/>
                  </a:lnTo>
                  <a:lnTo>
                    <a:pt x="0" y="54993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2FB54D20-77D0-B89C-ACA6-1283E312C192}"/>
                </a:ext>
              </a:extLst>
            </p:cNvPr>
            <p:cNvSpPr txBox="1"/>
            <p:nvPr/>
          </p:nvSpPr>
          <p:spPr>
            <a:xfrm>
              <a:off x="0" y="-66675"/>
              <a:ext cx="2934601" cy="616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601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3191A8EB-54FD-96CE-FB18-9A41CD57B17C}"/>
              </a:ext>
            </a:extLst>
          </p:cNvPr>
          <p:cNvSpPr/>
          <p:nvPr/>
        </p:nvSpPr>
        <p:spPr>
          <a:xfrm>
            <a:off x="0" y="-208882"/>
            <a:ext cx="37998400" cy="4037932"/>
          </a:xfrm>
          <a:custGeom>
            <a:avLst/>
            <a:gdLst/>
            <a:ahLst/>
            <a:cxnLst/>
            <a:rect l="l" t="t" r="r" b="b"/>
            <a:pathLst>
              <a:path w="16634380" h="2848638">
                <a:moveTo>
                  <a:pt x="0" y="0"/>
                </a:moveTo>
                <a:lnTo>
                  <a:pt x="16634380" y="0"/>
                </a:lnTo>
                <a:lnTo>
                  <a:pt x="16634380" y="2848637"/>
                </a:lnTo>
                <a:lnTo>
                  <a:pt x="0" y="28486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8B2EB28C-A0A4-4B96-586B-D032301BE9E9}"/>
              </a:ext>
            </a:extLst>
          </p:cNvPr>
          <p:cNvSpPr/>
          <p:nvPr/>
        </p:nvSpPr>
        <p:spPr>
          <a:xfrm>
            <a:off x="23847885" y="524186"/>
            <a:ext cx="0" cy="344421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6098CB5B-F67D-78C7-B965-007C399D8D6F}"/>
              </a:ext>
            </a:extLst>
          </p:cNvPr>
          <p:cNvSpPr txBox="1"/>
          <p:nvPr/>
        </p:nvSpPr>
        <p:spPr>
          <a:xfrm>
            <a:off x="9169400" y="897277"/>
            <a:ext cx="21346478" cy="1709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XI  Workshop  on  Research, Technology  and  Materials  Science</a:t>
            </a:r>
          </a:p>
          <a:p>
            <a:pPr algn="ctr"/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&amp;</a:t>
            </a:r>
          </a:p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I  International  Symposium  on  Materials  and  Biomaterials 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DCD68D24-5789-07F1-FD0F-E8ADCA9D0EF0}"/>
              </a:ext>
            </a:extLst>
          </p:cNvPr>
          <p:cNvSpPr txBox="1"/>
          <p:nvPr/>
        </p:nvSpPr>
        <p:spPr>
          <a:xfrm>
            <a:off x="15778747" y="3076251"/>
            <a:ext cx="6440906" cy="4276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5000" spc="-10" dirty="0">
                <a:solidFill>
                  <a:srgbClr val="FEFFFA"/>
                </a:solidFill>
                <a:latin typeface="Darker Grotesque Ultra-Bold"/>
                <a:ea typeface="Darker Grotesque Ultra-Bold"/>
                <a:cs typeface="Darker Grotesque Ultra-Bold"/>
                <a:sym typeface="Darker Grotesque Ultra-Bold"/>
              </a:rPr>
              <a:t>December 2 to 4, 2025</a:t>
            </a:r>
          </a:p>
        </p:txBody>
      </p:sp>
      <p:pic>
        <p:nvPicPr>
          <p:cNvPr id="57" name="Imagem 56" descr="Ícone&#10;&#10;O conteúdo gerado por IA pode estar incorreto.">
            <a:extLst>
              <a:ext uri="{FF2B5EF4-FFF2-40B4-BE49-F238E27FC236}">
                <a16:creationId xmlns:a16="http://schemas.microsoft.com/office/drawing/2014/main" id="{94CCF07F-4C59-FE76-A859-EC02115CE32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D9D9D9"/>
              </a:clrFrom>
              <a:clrTo>
                <a:srgbClr val="D9D9D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48" y="-464240"/>
            <a:ext cx="3434631" cy="429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98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FA8361-E988-8B7C-AD6D-35270EA57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3">
            <a:extLst>
              <a:ext uri="{FF2B5EF4-FFF2-40B4-BE49-F238E27FC236}">
                <a16:creationId xmlns:a16="http://schemas.microsoft.com/office/drawing/2014/main" id="{AEBC5231-CB5A-73EB-01AC-6A30AF6DCEF7}"/>
              </a:ext>
            </a:extLst>
          </p:cNvPr>
          <p:cNvSpPr/>
          <p:nvPr/>
        </p:nvSpPr>
        <p:spPr>
          <a:xfrm>
            <a:off x="0" y="18297849"/>
            <a:ext cx="37998400" cy="3055523"/>
          </a:xfrm>
          <a:custGeom>
            <a:avLst/>
            <a:gdLst/>
            <a:ahLst/>
            <a:cxnLst/>
            <a:rect l="l" t="t" r="r" b="b"/>
            <a:pathLst>
              <a:path w="16080254" h="7376816">
                <a:moveTo>
                  <a:pt x="0" y="0"/>
                </a:moveTo>
                <a:lnTo>
                  <a:pt x="16080254" y="0"/>
                </a:lnTo>
                <a:lnTo>
                  <a:pt x="16080254" y="7376816"/>
                </a:lnTo>
                <a:lnTo>
                  <a:pt x="0" y="7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BE70D6CF-25F8-2028-411E-F814C18F03E3}"/>
              </a:ext>
            </a:extLst>
          </p:cNvPr>
          <p:cNvGrpSpPr/>
          <p:nvPr/>
        </p:nvGrpSpPr>
        <p:grpSpPr>
          <a:xfrm>
            <a:off x="0" y="-1"/>
            <a:ext cx="37998400" cy="3829051"/>
            <a:chOff x="0" y="0"/>
            <a:chExt cx="2934601" cy="54993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E994D5E-513F-D1EC-FC34-105E9C7F3134}"/>
                </a:ext>
              </a:extLst>
            </p:cNvPr>
            <p:cNvSpPr/>
            <p:nvPr/>
          </p:nvSpPr>
          <p:spPr>
            <a:xfrm>
              <a:off x="0" y="0"/>
              <a:ext cx="2934601" cy="549936"/>
            </a:xfrm>
            <a:custGeom>
              <a:avLst/>
              <a:gdLst/>
              <a:ahLst/>
              <a:cxnLst/>
              <a:rect l="l" t="t" r="r" b="b"/>
              <a:pathLst>
                <a:path w="2934601" h="549936">
                  <a:moveTo>
                    <a:pt x="0" y="0"/>
                  </a:moveTo>
                  <a:lnTo>
                    <a:pt x="2934601" y="0"/>
                  </a:lnTo>
                  <a:lnTo>
                    <a:pt x="2934601" y="549936"/>
                  </a:lnTo>
                  <a:lnTo>
                    <a:pt x="0" y="54993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4CC5273-4553-F890-E079-83166162E87A}"/>
                </a:ext>
              </a:extLst>
            </p:cNvPr>
            <p:cNvSpPr txBox="1"/>
            <p:nvPr/>
          </p:nvSpPr>
          <p:spPr>
            <a:xfrm>
              <a:off x="0" y="-66675"/>
              <a:ext cx="2934601" cy="616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601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0A14C998-772A-15E8-388D-CE473F14AC8A}"/>
              </a:ext>
            </a:extLst>
          </p:cNvPr>
          <p:cNvSpPr/>
          <p:nvPr/>
        </p:nvSpPr>
        <p:spPr>
          <a:xfrm>
            <a:off x="0" y="-208882"/>
            <a:ext cx="37998400" cy="4037932"/>
          </a:xfrm>
          <a:custGeom>
            <a:avLst/>
            <a:gdLst/>
            <a:ahLst/>
            <a:cxnLst/>
            <a:rect l="l" t="t" r="r" b="b"/>
            <a:pathLst>
              <a:path w="16634380" h="2848638">
                <a:moveTo>
                  <a:pt x="0" y="0"/>
                </a:moveTo>
                <a:lnTo>
                  <a:pt x="16634380" y="0"/>
                </a:lnTo>
                <a:lnTo>
                  <a:pt x="16634380" y="2848637"/>
                </a:lnTo>
                <a:lnTo>
                  <a:pt x="0" y="28486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2936F0D2-A8E0-5D5D-6EF6-4530236C2422}"/>
              </a:ext>
            </a:extLst>
          </p:cNvPr>
          <p:cNvSpPr/>
          <p:nvPr/>
        </p:nvSpPr>
        <p:spPr>
          <a:xfrm>
            <a:off x="23847885" y="524186"/>
            <a:ext cx="0" cy="344421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AA062A52-4F86-A27E-622E-B907E720FA3A}"/>
              </a:ext>
            </a:extLst>
          </p:cNvPr>
          <p:cNvSpPr txBox="1"/>
          <p:nvPr/>
        </p:nvSpPr>
        <p:spPr>
          <a:xfrm>
            <a:off x="9169400" y="897277"/>
            <a:ext cx="21346478" cy="1709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XI  Workshop  on  Research, Technology  and  Materials  Science</a:t>
            </a:r>
          </a:p>
          <a:p>
            <a:pPr algn="ctr"/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&amp;</a:t>
            </a:r>
          </a:p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I  International  Symposium  on  Materials  and  Biomaterials 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594025C4-702A-0C30-1A53-E3789043068F}"/>
              </a:ext>
            </a:extLst>
          </p:cNvPr>
          <p:cNvSpPr txBox="1"/>
          <p:nvPr/>
        </p:nvSpPr>
        <p:spPr>
          <a:xfrm>
            <a:off x="15778747" y="3076251"/>
            <a:ext cx="6440906" cy="4276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5000" spc="-10" dirty="0">
                <a:solidFill>
                  <a:srgbClr val="FEFFFA"/>
                </a:solidFill>
                <a:latin typeface="Darker Grotesque Ultra-Bold"/>
                <a:ea typeface="Darker Grotesque Ultra-Bold"/>
                <a:cs typeface="Darker Grotesque Ultra-Bold"/>
                <a:sym typeface="Darker Grotesque Ultra-Bold"/>
              </a:rPr>
              <a:t>December 2 to 4, 2025</a:t>
            </a:r>
          </a:p>
        </p:txBody>
      </p:sp>
      <p:pic>
        <p:nvPicPr>
          <p:cNvPr id="57" name="Imagem 56" descr="Ícone&#10;&#10;O conteúdo gerado por IA pode estar incorreto.">
            <a:extLst>
              <a:ext uri="{FF2B5EF4-FFF2-40B4-BE49-F238E27FC236}">
                <a16:creationId xmlns:a16="http://schemas.microsoft.com/office/drawing/2014/main" id="{D7F27793-7B88-5F09-299E-8068287A421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D9D9D9"/>
              </a:clrFrom>
              <a:clrTo>
                <a:srgbClr val="D9D9D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48" y="-464240"/>
            <a:ext cx="3434631" cy="429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59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BD3FB4-ACAE-A518-2371-762C97416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3">
            <a:extLst>
              <a:ext uri="{FF2B5EF4-FFF2-40B4-BE49-F238E27FC236}">
                <a16:creationId xmlns:a16="http://schemas.microsoft.com/office/drawing/2014/main" id="{257F8612-FFC7-5DE0-08B6-0A42094AB5EB}"/>
              </a:ext>
            </a:extLst>
          </p:cNvPr>
          <p:cNvSpPr/>
          <p:nvPr/>
        </p:nvSpPr>
        <p:spPr>
          <a:xfrm>
            <a:off x="0" y="18297849"/>
            <a:ext cx="37998400" cy="3055523"/>
          </a:xfrm>
          <a:custGeom>
            <a:avLst/>
            <a:gdLst/>
            <a:ahLst/>
            <a:cxnLst/>
            <a:rect l="l" t="t" r="r" b="b"/>
            <a:pathLst>
              <a:path w="16080254" h="7376816">
                <a:moveTo>
                  <a:pt x="0" y="0"/>
                </a:moveTo>
                <a:lnTo>
                  <a:pt x="16080254" y="0"/>
                </a:lnTo>
                <a:lnTo>
                  <a:pt x="16080254" y="7376816"/>
                </a:lnTo>
                <a:lnTo>
                  <a:pt x="0" y="7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F3B16708-AFE5-63C5-9B6E-B2B34B76B538}"/>
              </a:ext>
            </a:extLst>
          </p:cNvPr>
          <p:cNvGrpSpPr/>
          <p:nvPr/>
        </p:nvGrpSpPr>
        <p:grpSpPr>
          <a:xfrm>
            <a:off x="0" y="-1"/>
            <a:ext cx="37998400" cy="3829051"/>
            <a:chOff x="0" y="0"/>
            <a:chExt cx="2934601" cy="54993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1F026E4-8FE4-C566-0015-0E8956BDD185}"/>
                </a:ext>
              </a:extLst>
            </p:cNvPr>
            <p:cNvSpPr/>
            <p:nvPr/>
          </p:nvSpPr>
          <p:spPr>
            <a:xfrm>
              <a:off x="0" y="0"/>
              <a:ext cx="2934601" cy="549936"/>
            </a:xfrm>
            <a:custGeom>
              <a:avLst/>
              <a:gdLst/>
              <a:ahLst/>
              <a:cxnLst/>
              <a:rect l="l" t="t" r="r" b="b"/>
              <a:pathLst>
                <a:path w="2934601" h="549936">
                  <a:moveTo>
                    <a:pt x="0" y="0"/>
                  </a:moveTo>
                  <a:lnTo>
                    <a:pt x="2934601" y="0"/>
                  </a:lnTo>
                  <a:lnTo>
                    <a:pt x="2934601" y="549936"/>
                  </a:lnTo>
                  <a:lnTo>
                    <a:pt x="0" y="54993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C3A4F0C-6B08-81BB-0E5B-9C2A7D0F36D3}"/>
                </a:ext>
              </a:extLst>
            </p:cNvPr>
            <p:cNvSpPr txBox="1"/>
            <p:nvPr/>
          </p:nvSpPr>
          <p:spPr>
            <a:xfrm>
              <a:off x="0" y="-66675"/>
              <a:ext cx="2934601" cy="616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601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2F91258C-D057-8073-EA29-722FE8F0821E}"/>
              </a:ext>
            </a:extLst>
          </p:cNvPr>
          <p:cNvSpPr/>
          <p:nvPr/>
        </p:nvSpPr>
        <p:spPr>
          <a:xfrm>
            <a:off x="0" y="-208882"/>
            <a:ext cx="37998400" cy="4037932"/>
          </a:xfrm>
          <a:custGeom>
            <a:avLst/>
            <a:gdLst/>
            <a:ahLst/>
            <a:cxnLst/>
            <a:rect l="l" t="t" r="r" b="b"/>
            <a:pathLst>
              <a:path w="16634380" h="2848638">
                <a:moveTo>
                  <a:pt x="0" y="0"/>
                </a:moveTo>
                <a:lnTo>
                  <a:pt x="16634380" y="0"/>
                </a:lnTo>
                <a:lnTo>
                  <a:pt x="16634380" y="2848637"/>
                </a:lnTo>
                <a:lnTo>
                  <a:pt x="0" y="28486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C03EA9D5-14F6-2880-7A15-C691206CE094}"/>
              </a:ext>
            </a:extLst>
          </p:cNvPr>
          <p:cNvSpPr/>
          <p:nvPr/>
        </p:nvSpPr>
        <p:spPr>
          <a:xfrm>
            <a:off x="23847885" y="524186"/>
            <a:ext cx="0" cy="344421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52FA13EE-784E-DBD2-2012-AA356B62D0A9}"/>
              </a:ext>
            </a:extLst>
          </p:cNvPr>
          <p:cNvSpPr txBox="1"/>
          <p:nvPr/>
        </p:nvSpPr>
        <p:spPr>
          <a:xfrm>
            <a:off x="9169400" y="897277"/>
            <a:ext cx="21346478" cy="1709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XI  Workshop  on  Research, Technology  and  Materials  Science</a:t>
            </a:r>
          </a:p>
          <a:p>
            <a:pPr algn="ctr"/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&amp;</a:t>
            </a:r>
          </a:p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I  International  Symposium  on  Materials  and  Biomaterials 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7BC437A2-86DA-B150-58FA-64B8CF78F7B5}"/>
              </a:ext>
            </a:extLst>
          </p:cNvPr>
          <p:cNvSpPr txBox="1"/>
          <p:nvPr/>
        </p:nvSpPr>
        <p:spPr>
          <a:xfrm>
            <a:off x="15778747" y="3076251"/>
            <a:ext cx="6440906" cy="4276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5000" spc="-10" dirty="0">
                <a:solidFill>
                  <a:srgbClr val="FEFFFA"/>
                </a:solidFill>
                <a:latin typeface="Darker Grotesque Ultra-Bold"/>
                <a:ea typeface="Darker Grotesque Ultra-Bold"/>
                <a:cs typeface="Darker Grotesque Ultra-Bold"/>
                <a:sym typeface="Darker Grotesque Ultra-Bold"/>
              </a:rPr>
              <a:t>December 2 to 4, 2025</a:t>
            </a:r>
          </a:p>
        </p:txBody>
      </p:sp>
      <p:pic>
        <p:nvPicPr>
          <p:cNvPr id="57" name="Imagem 56" descr="Ícone&#10;&#10;O conteúdo gerado por IA pode estar incorreto.">
            <a:extLst>
              <a:ext uri="{FF2B5EF4-FFF2-40B4-BE49-F238E27FC236}">
                <a16:creationId xmlns:a16="http://schemas.microsoft.com/office/drawing/2014/main" id="{0057DA96-E1DB-CE21-81CC-4BBC2E5E064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D9D9D9"/>
              </a:clrFrom>
              <a:clrTo>
                <a:srgbClr val="D9D9D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48" y="-464240"/>
            <a:ext cx="3434631" cy="429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037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44B145-A847-C8C0-AFD4-857B7E242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3">
            <a:extLst>
              <a:ext uri="{FF2B5EF4-FFF2-40B4-BE49-F238E27FC236}">
                <a16:creationId xmlns:a16="http://schemas.microsoft.com/office/drawing/2014/main" id="{A8CFC116-A1C6-1CF2-4878-952C8B72356A}"/>
              </a:ext>
            </a:extLst>
          </p:cNvPr>
          <p:cNvSpPr/>
          <p:nvPr/>
        </p:nvSpPr>
        <p:spPr>
          <a:xfrm>
            <a:off x="0" y="18297849"/>
            <a:ext cx="37998400" cy="3055523"/>
          </a:xfrm>
          <a:custGeom>
            <a:avLst/>
            <a:gdLst/>
            <a:ahLst/>
            <a:cxnLst/>
            <a:rect l="l" t="t" r="r" b="b"/>
            <a:pathLst>
              <a:path w="16080254" h="7376816">
                <a:moveTo>
                  <a:pt x="0" y="0"/>
                </a:moveTo>
                <a:lnTo>
                  <a:pt x="16080254" y="0"/>
                </a:lnTo>
                <a:lnTo>
                  <a:pt x="16080254" y="7376816"/>
                </a:lnTo>
                <a:lnTo>
                  <a:pt x="0" y="7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ABA52A45-EDEB-86D0-4255-FC3A6C195F20}"/>
              </a:ext>
            </a:extLst>
          </p:cNvPr>
          <p:cNvGrpSpPr/>
          <p:nvPr/>
        </p:nvGrpSpPr>
        <p:grpSpPr>
          <a:xfrm>
            <a:off x="0" y="-1"/>
            <a:ext cx="37998400" cy="3829051"/>
            <a:chOff x="0" y="0"/>
            <a:chExt cx="2934601" cy="54993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A35E68A-D562-EC61-A34B-9D846BA700A1}"/>
                </a:ext>
              </a:extLst>
            </p:cNvPr>
            <p:cNvSpPr/>
            <p:nvPr/>
          </p:nvSpPr>
          <p:spPr>
            <a:xfrm>
              <a:off x="0" y="0"/>
              <a:ext cx="2934601" cy="549936"/>
            </a:xfrm>
            <a:custGeom>
              <a:avLst/>
              <a:gdLst/>
              <a:ahLst/>
              <a:cxnLst/>
              <a:rect l="l" t="t" r="r" b="b"/>
              <a:pathLst>
                <a:path w="2934601" h="549936">
                  <a:moveTo>
                    <a:pt x="0" y="0"/>
                  </a:moveTo>
                  <a:lnTo>
                    <a:pt x="2934601" y="0"/>
                  </a:lnTo>
                  <a:lnTo>
                    <a:pt x="2934601" y="549936"/>
                  </a:lnTo>
                  <a:lnTo>
                    <a:pt x="0" y="54993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F517317-6FBB-B4D1-CEFF-B4925A7DBC41}"/>
                </a:ext>
              </a:extLst>
            </p:cNvPr>
            <p:cNvSpPr txBox="1"/>
            <p:nvPr/>
          </p:nvSpPr>
          <p:spPr>
            <a:xfrm>
              <a:off x="0" y="-66675"/>
              <a:ext cx="2934601" cy="616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601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47C33BDE-36E9-78F1-0934-426956D13315}"/>
              </a:ext>
            </a:extLst>
          </p:cNvPr>
          <p:cNvSpPr/>
          <p:nvPr/>
        </p:nvSpPr>
        <p:spPr>
          <a:xfrm>
            <a:off x="0" y="-208882"/>
            <a:ext cx="37998400" cy="4037932"/>
          </a:xfrm>
          <a:custGeom>
            <a:avLst/>
            <a:gdLst/>
            <a:ahLst/>
            <a:cxnLst/>
            <a:rect l="l" t="t" r="r" b="b"/>
            <a:pathLst>
              <a:path w="16634380" h="2848638">
                <a:moveTo>
                  <a:pt x="0" y="0"/>
                </a:moveTo>
                <a:lnTo>
                  <a:pt x="16634380" y="0"/>
                </a:lnTo>
                <a:lnTo>
                  <a:pt x="16634380" y="2848637"/>
                </a:lnTo>
                <a:lnTo>
                  <a:pt x="0" y="28486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0208CAB0-76A5-C4D6-E8CA-FCE40343CC74}"/>
              </a:ext>
            </a:extLst>
          </p:cNvPr>
          <p:cNvSpPr/>
          <p:nvPr/>
        </p:nvSpPr>
        <p:spPr>
          <a:xfrm>
            <a:off x="23847885" y="524186"/>
            <a:ext cx="0" cy="344421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5E9E7DB1-5EC3-0D2B-9DB5-F8AC31D26BC6}"/>
              </a:ext>
            </a:extLst>
          </p:cNvPr>
          <p:cNvSpPr txBox="1"/>
          <p:nvPr/>
        </p:nvSpPr>
        <p:spPr>
          <a:xfrm>
            <a:off x="9169400" y="897277"/>
            <a:ext cx="21346478" cy="1709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XI  Workshop  on  Research, Technology  and  Materials  Science</a:t>
            </a:r>
          </a:p>
          <a:p>
            <a:pPr algn="ctr"/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&amp;</a:t>
            </a:r>
          </a:p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I  International  Symposium  on  Materials  and  Biomaterials 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E4EF3A07-DCE5-54C1-360E-1270BAE8530E}"/>
              </a:ext>
            </a:extLst>
          </p:cNvPr>
          <p:cNvSpPr txBox="1"/>
          <p:nvPr/>
        </p:nvSpPr>
        <p:spPr>
          <a:xfrm>
            <a:off x="15778747" y="3076251"/>
            <a:ext cx="6440906" cy="4276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5000" spc="-10" dirty="0">
                <a:solidFill>
                  <a:srgbClr val="FEFFFA"/>
                </a:solidFill>
                <a:latin typeface="Darker Grotesque Ultra-Bold"/>
                <a:ea typeface="Darker Grotesque Ultra-Bold"/>
                <a:cs typeface="Darker Grotesque Ultra-Bold"/>
                <a:sym typeface="Darker Grotesque Ultra-Bold"/>
              </a:rPr>
              <a:t>December 2 to 4, 2025</a:t>
            </a:r>
          </a:p>
        </p:txBody>
      </p:sp>
      <p:pic>
        <p:nvPicPr>
          <p:cNvPr id="57" name="Imagem 56" descr="Ícone&#10;&#10;O conteúdo gerado por IA pode estar incorreto.">
            <a:extLst>
              <a:ext uri="{FF2B5EF4-FFF2-40B4-BE49-F238E27FC236}">
                <a16:creationId xmlns:a16="http://schemas.microsoft.com/office/drawing/2014/main" id="{A92BAA73-14D2-97DA-7810-4FDADC74796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D9D9D9"/>
              </a:clrFrom>
              <a:clrTo>
                <a:srgbClr val="D9D9D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48" y="-464240"/>
            <a:ext cx="3434631" cy="429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125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5EDE29-1531-B4AA-36FE-6D15D51BD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3">
            <a:extLst>
              <a:ext uri="{FF2B5EF4-FFF2-40B4-BE49-F238E27FC236}">
                <a16:creationId xmlns:a16="http://schemas.microsoft.com/office/drawing/2014/main" id="{6F1746EE-4954-7ADF-2B61-D3F2BB25D34F}"/>
              </a:ext>
            </a:extLst>
          </p:cNvPr>
          <p:cNvSpPr/>
          <p:nvPr/>
        </p:nvSpPr>
        <p:spPr>
          <a:xfrm>
            <a:off x="0" y="18297849"/>
            <a:ext cx="37998400" cy="3055523"/>
          </a:xfrm>
          <a:custGeom>
            <a:avLst/>
            <a:gdLst/>
            <a:ahLst/>
            <a:cxnLst/>
            <a:rect l="l" t="t" r="r" b="b"/>
            <a:pathLst>
              <a:path w="16080254" h="7376816">
                <a:moveTo>
                  <a:pt x="0" y="0"/>
                </a:moveTo>
                <a:lnTo>
                  <a:pt x="16080254" y="0"/>
                </a:lnTo>
                <a:lnTo>
                  <a:pt x="16080254" y="7376816"/>
                </a:lnTo>
                <a:lnTo>
                  <a:pt x="0" y="7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9B907C5C-A352-13A8-0DDD-E0A4975CF2E0}"/>
              </a:ext>
            </a:extLst>
          </p:cNvPr>
          <p:cNvGrpSpPr/>
          <p:nvPr/>
        </p:nvGrpSpPr>
        <p:grpSpPr>
          <a:xfrm>
            <a:off x="0" y="-1"/>
            <a:ext cx="37998400" cy="3829051"/>
            <a:chOff x="0" y="0"/>
            <a:chExt cx="2934601" cy="54993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B899B3C-84E1-8E3F-9FA5-95E651E6F493}"/>
                </a:ext>
              </a:extLst>
            </p:cNvPr>
            <p:cNvSpPr/>
            <p:nvPr/>
          </p:nvSpPr>
          <p:spPr>
            <a:xfrm>
              <a:off x="0" y="0"/>
              <a:ext cx="2934601" cy="549936"/>
            </a:xfrm>
            <a:custGeom>
              <a:avLst/>
              <a:gdLst/>
              <a:ahLst/>
              <a:cxnLst/>
              <a:rect l="l" t="t" r="r" b="b"/>
              <a:pathLst>
                <a:path w="2934601" h="549936">
                  <a:moveTo>
                    <a:pt x="0" y="0"/>
                  </a:moveTo>
                  <a:lnTo>
                    <a:pt x="2934601" y="0"/>
                  </a:lnTo>
                  <a:lnTo>
                    <a:pt x="2934601" y="549936"/>
                  </a:lnTo>
                  <a:lnTo>
                    <a:pt x="0" y="54993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7FDBF9B-BDC6-1719-26F3-1D81CE2EEE11}"/>
                </a:ext>
              </a:extLst>
            </p:cNvPr>
            <p:cNvSpPr txBox="1"/>
            <p:nvPr/>
          </p:nvSpPr>
          <p:spPr>
            <a:xfrm>
              <a:off x="0" y="-66675"/>
              <a:ext cx="2934601" cy="616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601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CFAEC76B-2D18-A45B-1A95-F18D41FCEA7E}"/>
              </a:ext>
            </a:extLst>
          </p:cNvPr>
          <p:cNvSpPr/>
          <p:nvPr/>
        </p:nvSpPr>
        <p:spPr>
          <a:xfrm>
            <a:off x="0" y="-208882"/>
            <a:ext cx="37998400" cy="4037932"/>
          </a:xfrm>
          <a:custGeom>
            <a:avLst/>
            <a:gdLst/>
            <a:ahLst/>
            <a:cxnLst/>
            <a:rect l="l" t="t" r="r" b="b"/>
            <a:pathLst>
              <a:path w="16634380" h="2848638">
                <a:moveTo>
                  <a:pt x="0" y="0"/>
                </a:moveTo>
                <a:lnTo>
                  <a:pt x="16634380" y="0"/>
                </a:lnTo>
                <a:lnTo>
                  <a:pt x="16634380" y="2848637"/>
                </a:lnTo>
                <a:lnTo>
                  <a:pt x="0" y="28486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5D8C3CD0-3008-0241-BA6F-C8B29B2EE45C}"/>
              </a:ext>
            </a:extLst>
          </p:cNvPr>
          <p:cNvSpPr/>
          <p:nvPr/>
        </p:nvSpPr>
        <p:spPr>
          <a:xfrm>
            <a:off x="23847885" y="524186"/>
            <a:ext cx="0" cy="344421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3555E5B3-CD68-0EAF-EC45-91BB6F7BF442}"/>
              </a:ext>
            </a:extLst>
          </p:cNvPr>
          <p:cNvSpPr txBox="1"/>
          <p:nvPr/>
        </p:nvSpPr>
        <p:spPr>
          <a:xfrm>
            <a:off x="9169400" y="897277"/>
            <a:ext cx="21346478" cy="1709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XI  Workshop  on  Research, Technology  and  Materials  Science</a:t>
            </a:r>
          </a:p>
          <a:p>
            <a:pPr algn="ctr"/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&amp;</a:t>
            </a:r>
          </a:p>
          <a:p>
            <a:pPr algn="ctr">
              <a:lnSpc>
                <a:spcPts val="2703"/>
              </a:lnSpc>
            </a:pPr>
            <a:r>
              <a:rPr lang="en-US" sz="6000" spc="-10" dirty="0">
                <a:solidFill>
                  <a:srgbClr val="FEFFFA"/>
                </a:solidFill>
                <a:latin typeface="Oswald Medium" pitchFamily="2" charset="0"/>
                <a:sym typeface="Code Pro Bold"/>
              </a:rPr>
              <a:t>I  International  Symposium  on  Materials  and  Biomaterials 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039C9B2E-AD64-6B02-C0AC-86C1DC987116}"/>
              </a:ext>
            </a:extLst>
          </p:cNvPr>
          <p:cNvSpPr txBox="1"/>
          <p:nvPr/>
        </p:nvSpPr>
        <p:spPr>
          <a:xfrm>
            <a:off x="15778747" y="3076251"/>
            <a:ext cx="6440906" cy="4276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5000" spc="-10" dirty="0">
                <a:solidFill>
                  <a:srgbClr val="FEFFFA"/>
                </a:solidFill>
                <a:latin typeface="Darker Grotesque Ultra-Bold"/>
                <a:ea typeface="Darker Grotesque Ultra-Bold"/>
                <a:cs typeface="Darker Grotesque Ultra-Bold"/>
                <a:sym typeface="Darker Grotesque Ultra-Bold"/>
              </a:rPr>
              <a:t>December 2 to 4, 2025</a:t>
            </a:r>
          </a:p>
        </p:txBody>
      </p:sp>
      <p:pic>
        <p:nvPicPr>
          <p:cNvPr id="57" name="Imagem 56" descr="Ícone&#10;&#10;O conteúdo gerado por IA pode estar incorreto.">
            <a:extLst>
              <a:ext uri="{FF2B5EF4-FFF2-40B4-BE49-F238E27FC236}">
                <a16:creationId xmlns:a16="http://schemas.microsoft.com/office/drawing/2014/main" id="{3AF87668-F50D-85F3-2A48-1461060EA99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D9D9D9"/>
              </a:clrFrom>
              <a:clrTo>
                <a:srgbClr val="D9D9D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48" y="-464240"/>
            <a:ext cx="3434631" cy="429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81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161</Words>
  <Application>Microsoft Office PowerPoint</Application>
  <PresentationFormat>Personalizar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Darker Grotesque Ultra-Bold</vt:lpstr>
      <vt:lpstr>Calibri</vt:lpstr>
      <vt:lpstr>Arial</vt:lpstr>
      <vt:lpstr>Oswald Medium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and Beige Modern Professional Academic Research Poster</dc:title>
  <dc:creator>Jess Asami</dc:creator>
  <cp:lastModifiedBy>Jessica Asami</cp:lastModifiedBy>
  <cp:revision>6</cp:revision>
  <dcterms:created xsi:type="dcterms:W3CDTF">2006-08-16T00:00:00Z</dcterms:created>
  <dcterms:modified xsi:type="dcterms:W3CDTF">2025-09-05T13:41:07Z</dcterms:modified>
  <dc:identifier>DAGyHMYD2DE</dc:identifier>
</cp:coreProperties>
</file>